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46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62C1-771B-410B-A2AF-A4BAC0EC8B96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83629-C736-437D-9D1D-1A06E5027B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more-than-light.com/f-a-q.asp" TargetMode="External"/><Relationship Id="rId5" Type="http://schemas.openxmlformats.org/officeDocument/2006/relationships/hyperlink" Target="http://www.google.com/imgres?imgurl=http://www.iacuc.arizona.edu/training/cats/images/Tabby1-DomesticCat-Closeup.jpg&amp;imgrefurl=http://www.iacuc.arizona.edu/training/cats/index.html&amp;h=746&amp;w=787&amp;sz=95&amp;tbnid=0gJ8heloXzEZ3M:&amp;tbnh=136&amp;tbnw=143&amp;prev=/images?q=cat+pic&amp;usg=__tnhPSTkoGx4g5nCKo2x3FoZlKTc=&amp;ei=mxzjS5urK8T38AaWnPWKDA&amp;sa=X&amp;oi=image_result&amp;resnum=4&amp;ct=image&amp;ved=0CCQQ9QEwAw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77381">
            <a:off x="596756" y="2365861"/>
            <a:ext cx="26326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Owner\Desktop\IMG_1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609600"/>
            <a:ext cx="2594276" cy="3459163"/>
          </a:xfrm>
          <a:prstGeom prst="rect">
            <a:avLst/>
          </a:prstGeom>
          <a:noFill/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 rot="19880671">
            <a:off x="-620244" y="2571541"/>
            <a:ext cx="11024487" cy="150018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“Curiosity is the wick in the candle of learning.” –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William Arthur Ward</a:t>
            </a:r>
            <a:endParaRPr lang="en-US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266" name="Picture 2" descr="http://www.more-than-light.com/images/candl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6630" y="3836705"/>
            <a:ext cx="3869620" cy="2902215"/>
          </a:xfrm>
          <a:prstGeom prst="rect">
            <a:avLst/>
          </a:prstGeom>
          <a:noFill/>
        </p:spPr>
      </p:pic>
      <p:sp>
        <p:nvSpPr>
          <p:cNvPr id="11270" name="AutoShape 6" descr="data:image/jpg;base64,/9j/4AAQSkZJRgABAQAAAQABAAD/2wBDAAkGBwgHBgkIBwgKCgkLDRYPDQwMDRsUFRAWIB0iIiAdHx8kKDQsJCYxJx8fLT0tMTU3Ojo6Iys/RD84QzQ5Ojf/2wBDAQoKCg0MDRoPDxo3JR8lNzc3Nzc3Nzc3Nzc3Nzc3Nzc3Nzc3Nzc3Nzc3Nzc3Nzc3Nzc3Nzc3Nzc3Nzc3Nzc3Nzf/wAARCABeAGMDASIAAhEBAxEB/8QAGwAAAQUBAQAAAAAAAAAAAAAABQADBAYHAQL/xAA3EAABAwMCBAUDAwIFBQAAAAABAgMEAAUREiEGMUFRExQiYXGBkaEVMsEjUgdCsdHwM2KD4fH/xAAYAQADAQEAAAAAAAAAAAAAAAAAAQIDBP/EACARAAICAgIDAQEAAAAAAAAAAAABAhESITFBAwRRFGH/2gAMAwEAAhEDEQA/AM0zvXlddrhqSENmuV6NeaCjh2BJ5CtAjcF2yTAQhKpHmUpHiOocBwogE+gjlvyz9aoB5Vs/BYjvWyNIIVrfQNWEbKIGP4NROTVUaeOKfJkt2tcm1SvAkjUDkocTnS4O4/kdKhGtm4ttdvmM6H2yW9W6kn1A/wByexH53FUi58CSYulUeWHWlvJaCltFO6tgeZyOX3FEZ2EoNcFQrhoiuzXASSwiMtw+JoSpA2Uen36ZqK7DksqIdjup0qKD6c4UOYzyz7VdkEfG9eqJWaw3G8uAQ2D4ed315S2Pr1+Bk+1XE8B26FFCp8qW45sFLaKGkg+yVBRP3HwKTaQYtme0qkTGExpkiPr1+C6tvUMerSSM/ilTFQ3SJrldNAhs1yvR3rzQMX2rVv8ADprz9gjNxvFbLElSZJSdlJxkfjI+TWbWeAq53aHBSop8w6lBUP8AKM7n7ZrZUXz9ImMcO8NW9l59GltprUQhAP7lOKHXbPepmk1Rr4207RYnICGG8JUiO0pWAhA05NV++2pS3LXKc1qZiS0FxaFaSlROlskdRqV9ASaY4r4svdqm+G7DtzsTx0MpaUHNSlFAX+4fIA9JorLKuIOGVpa8Vgy3StzBGtlxtQyjbbYpG/X61Fx6L32USIJJRcJcQLRKcWpEOIE51FYOSCNyEhQUegyD2FWy3NLtkCK04lhuYy3gqQnCFKKQCT77Z3/NeOG7am0xLmuVIAShCGkuukJDDfM5V7k/XA9ql2+72i63NxiFd4j+UYS0g4Wo4574zzo5HqxMOiJobecSV6NRXpylQ/7SOQ9qqvHV5jojtOIQQ6lX9PY4J5jGd9uZ+3WrbdIBft7kclQa1hWrURpGdyfbf8VjHEs6POuKlQ0KSwgaUlXNeMDUfnFSk3Kgk0ogkuKzkqJJ3J7mlSxSroOYlogqWlR8zHTpGTrXgjfH3rioMsNF1LaXWwN1Nqzij/HsC0RZqRZY6WkJ3Xgk6vv2pjhpDUlmTHQcmQW2QhzGyj1H/qos0xRXc1KYt8l9hT7bR8JOxcOwqbcLMtq+vQQhXhxwC6skbJG5NEY1tk3mY1GK1R4TY9DYO6htq5DdXSjKhYoh8KtOqvSG2wpDoadKVDmDoVv/AM/itIauVutimmmpUNLCGE6gVFJdUc5IWM4WD32OTnvVGt0mWxxJGXFYPl4TqgG8kAtpzq+cjPer4i2RlSBKYabet7oKm16RgJUP2rA374J5VEmyo6CllaZvyQ+lpTzQV6XEu6VJIJ2BOxwSee4ycEVOhSrTwo2q0Sp6W3ityTpeXrUAtRIyo8+WPpTVh4ltVvgswvEQ2y36UrUrZRHvtn80A40uEG/XS3OeXcciNLKX5LaCA42RugqxyyB1796lVFWWm5OgvdhKvf6X5FcREJC1SVqeyESCAQkBWMDAJPXfHahtmscC3yg5NcS6pp9byFn+o4VkEJAIGwAPc5ONh1uSXLc1aWo8UMsw0IAS2jGlKfp096z+6IvTE942iGp+F/lGsJ1D2UDn6A70mt2NPQ3br5OiXl63T1SJDaJKi0+6nVqbUNkqI5HHTHes1vjbTN4mtx8eEl5Rbx1STkfg1c5hDNolwpVtcizJLiXG1tBXhpxvnc5B586okoqcfWtfMnrjf4rSHJlNjWaVd2pVoZEifcDLB2I7gqzRng6TGt0abcpKfE8uRpayPUoggc/k1Vhyp/1iIhGTpW4fTnmQOePrSxpUjS22FHJZVFecUpSpE10qXt+9HT84+1WdEj9EgpipR41ykAJKlHJaSOvcYzz/ANqHWSyhT6rlOGiHDQDhzqU4wB3yalx16LiqbNaSuRMQtzAJ/pJOwH+tZspBmzsJgz2w+tKXHkLbStROMkDbPTpk/HU5EOx3afabm9CaebiOBelUaQklp5Xvj9p6kj223JqS1Cl3FoxWm9K2UjS4HNOoHp88+38065Ftt/ZEPiHFvu7QCWZ42CyOi+h/noaSKoEcTPFdzLq2V26UsZc8UpcZeV0Odse23KpEC/cVtt+H5Px2SnAWMKSB7EZqLc411s7IjX6MLvak7symlZCB3Sobp+Dt81N4LlSLbKU7ZFs3K3qSFKjOOBDqPbB2z7jY1LWhpM9o/UpchaVQXIyNOpKG3whtShvsknn8VaoHnRbxJuHlYjbYOnxioaBy2GQPvmrEl+z3qCY8yOWfFR62JLWlQx87dtxWZ8ZWqxW1xbjM1wuJ/YzqCsdgB9sGhL+gC+L7nGXrRFkmY8+nSuQUBKUpHJKB096pucHScVLmBSXQVoKG32w4kE5I7E/b81GWBnJ51vFUjGT2edqVeqVMk8MtBTbpOklIwAT96nW+KqSuDGba1rWorJHPmNvjao84pbuEhDSlBGspGDyGaunC8FpmZImtIKVNEIZWRkJTgb9yok7VLZaQXv5ajRYNoQNCWmwtaNQILmds/G5PxVWg3AOLbdkuhxbeGyy4F50dwe/4xRw+XVdFqnuaVFYK1rV6Et7as55nO31NQuJJvCMy5of8acpaj/UWwMA422yKjksLQuJWrE+gx2359vcTqcA0qW0rt/8AcY96Lv3nh+fDLkN9mTrTlUGSsJWe4SSc59uVVBvimx20tNWO0eYWg4S/KAKufQYyfqard/TKdnLlyYaIofOtLR9J099PMD5p43pjyo0m1xkyA8LPdzGYyoOW6WjWGz20ncAmhM3hdyO4JyWvKOBWBJhLKkpXn/O2oAgdOdArTYZT8dua7J8thYQ2HnCTnmQMAFOB71aYNyuVvujttlCLc22lJaeX4mleVEJ06jgKO42IPztWT09MtO+TrN0u9iBRxB4T0UJyGFf9N5PdtzorroVv77YqC65Yp8syOHuH5M+S6E+h8EsNHOTk7b+xNXC6RmmWzIiyV25agC41Kb1NnGNylW2rptihmmJcHmo677NclPYUI9uVpGOwQkEJHuT9aE0DTM+4xgvxbgl2c9GMyQlTjrMY5Sx0Ce3SgQOdsZ9qPcUcOXm33N4yoMgIWoqQsq8QFPT1dT3zQqKxIaeSsMKUQDgH4x/Nbpqjmlp7I239wFKpxjzs7NafZIAFKiyM4/QRqJ5nO+d6vnBnEyFuqhXFxDalgeG4AEgkDGD0zioK+GoWMp8Uf+TP8V1nhWKSFB544PIkf7Um0yV7EUe7ix+szhBghOthx119xR5DPPPUAf60zao9mkvpaEOTMdGyiVhKBvjJxyFEl2ZCxrWhtWvY55n52plNnjoUUJSEBXPQSM/apyD9Me0Eblc7LwrpYsEFpy5uJwHFHV4WeuT/AKfegS2WnmWGIjyrnfZLpW54QKsKHIE9Qnc/PsKkqsMVGVJCgrkSFHcf8NO2uG3bJfmoJLb2CjOcgZG+1F6K/TElqkRY1mlRW47k0W5GhbqydLshxQ1D332+9FLVw7MRbXIq8GU86mS864jOleQQB8Y/5mgsXTBiqjNOuhpTyXlI56lAggkn4H2ou7e7hKKVmSUnTj0pArKSfRcfa8fYXVapkyS27dpT6o7YAWylZwsDkk475yTtnajceBEs1vlXW2w24xQ3rdSyNClpAySMbZ9vasxmwFynlvLnTAo+rAd2z9q6PO+Vei/q05TDydLiFLB1Dty5UKP0f6vGas5coq4kWYhbq25Cm0h1Kt/X+3PcZI9xn2NRvP8ADj90VGSiHIWporUnSFBahgDG2+dx9KzNhiQiMmM1LeLLZwlCl8jyztjv+aaTbmmzhISgn+xIH5oSoiXtQ+WWPiC0W1m8SkRpzDbQUMI1g6CQCRn2ORSqui3t/wBx+1KnRzZx+H/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94297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2" name="AutoShape 8" descr="data:image/jpg;base64,/9j/4AAQSkZJRgABAQAAAQABAAD/2wBDAAkGBwgHBgkIBwgKCgkLDRYPDQwMDRsUFRAWIB0iIiAdHx8kKDQsJCYxJx8fLT0tMTU3Ojo6Iys/RD84QzQ5Ojf/2wBDAQoKCg0MDRoPDxo3JR8lNzc3Nzc3Nzc3Nzc3Nzc3Nzc3Nzc3Nzc3Nzc3Nzc3Nzc3Nzc3Nzc3Nzc3Nzc3Nzc3Nzf/wAARCABeAGMDASIAAhEBAxEB/8QAGwAAAQUBAQAAAAAAAAAAAAAABQADBAYHAQL/xAA3EAABAwMCBAUDAwIFBQAAAAABAgMEAAUREiEGMUFRExQiYXGBkaEVMsEjUgdCsdHwM2KD4fH/xAAYAQADAQEAAAAAAAAAAAAAAAAAAQIDBP/EACARAAICAgIDAQEAAAAAAAAAAAABAhESITFBAwRRFGH/2gAMAwEAAhEDEQA/AM0zvXlddrhqSENmuV6NeaCjh2BJ5CtAjcF2yTAQhKpHmUpHiOocBwogE+gjlvyz9aoB5Vs/BYjvWyNIIVrfQNWEbKIGP4NROTVUaeOKfJkt2tcm1SvAkjUDkocTnS4O4/kdKhGtm4ttdvmM6H2yW9W6kn1A/wByexH53FUi58CSYulUeWHWlvJaCltFO6tgeZyOX3FEZ2EoNcFQrhoiuzXASSwiMtw+JoSpA2Uen36ZqK7DksqIdjup0qKD6c4UOYzyz7VdkEfG9eqJWaw3G8uAQ2D4ed315S2Pr1+Bk+1XE8B26FFCp8qW45sFLaKGkg+yVBRP3HwKTaQYtme0qkTGExpkiPr1+C6tvUMerSSM/ilTFQ3SJrldNAhs1yvR3rzQMX2rVv8ADprz9gjNxvFbLElSZJSdlJxkfjI+TWbWeAq53aHBSop8w6lBUP8AKM7n7ZrZUXz9ImMcO8NW9l59GltprUQhAP7lOKHXbPepmk1Rr4207RYnICGG8JUiO0pWAhA05NV++2pS3LXKc1qZiS0FxaFaSlROlskdRqV9ASaY4r4svdqm+G7DtzsTx0MpaUHNSlFAX+4fIA9JorLKuIOGVpa8Vgy3StzBGtlxtQyjbbYpG/X61Fx6L32USIJJRcJcQLRKcWpEOIE51FYOSCNyEhQUegyD2FWy3NLtkCK04lhuYy3gqQnCFKKQCT77Z3/NeOG7am0xLmuVIAShCGkuukJDDfM5V7k/XA9ql2+72i63NxiFd4j+UYS0g4Wo4574zzo5HqxMOiJobecSV6NRXpylQ/7SOQ9qqvHV5jojtOIQQ6lX9PY4J5jGd9uZ+3WrbdIBft7kclQa1hWrURpGdyfbf8VjHEs6POuKlQ0KSwgaUlXNeMDUfnFSk3Kgk0ogkuKzkqJJ3J7mlSxSroOYlogqWlR8zHTpGTrXgjfH3rioMsNF1LaXWwN1Nqzij/HsC0RZqRZY6WkJ3Xgk6vv2pjhpDUlmTHQcmQW2QhzGyj1H/qos0xRXc1KYt8l9hT7bR8JOxcOwqbcLMtq+vQQhXhxwC6skbJG5NEY1tk3mY1GK1R4TY9DYO6htq5DdXSjKhYoh8KtOqvSG2wpDoadKVDmDoVv/AM/itIauVutimmmpUNLCGE6gVFJdUc5IWM4WD32OTnvVGt0mWxxJGXFYPl4TqgG8kAtpzq+cjPer4i2RlSBKYabet7oKm16RgJUP2rA374J5VEmyo6CllaZvyQ+lpTzQV6XEu6VJIJ2BOxwSee4ycEVOhSrTwo2q0Sp6W3ityTpeXrUAtRIyo8+WPpTVh4ltVvgswvEQ2y36UrUrZRHvtn80A40uEG/XS3OeXcciNLKX5LaCA42RugqxyyB1796lVFWWm5OgvdhKvf6X5FcREJC1SVqeyESCAQkBWMDAJPXfHahtmscC3yg5NcS6pp9byFn+o4VkEJAIGwAPc5ONh1uSXLc1aWo8UMsw0IAS2jGlKfp096z+6IvTE942iGp+F/lGsJ1D2UDn6A70mt2NPQ3br5OiXl63T1SJDaJKi0+6nVqbUNkqI5HHTHes1vjbTN4mtx8eEl5Rbx1STkfg1c5hDNolwpVtcizJLiXG1tBXhpxvnc5B586okoqcfWtfMnrjf4rSHJlNjWaVd2pVoZEifcDLB2I7gqzRng6TGt0abcpKfE8uRpayPUoggc/k1Vhyp/1iIhGTpW4fTnmQOePrSxpUjS22FHJZVFecUpSpE10qXt+9HT84+1WdEj9EgpipR41ykAJKlHJaSOvcYzz/ANqHWSyhT6rlOGiHDQDhzqU4wB3yalx16LiqbNaSuRMQtzAJ/pJOwH+tZspBmzsJgz2w+tKXHkLbStROMkDbPTpk/HU5EOx3afabm9CaebiOBelUaQklp5Xvj9p6kj223JqS1Cl3FoxWm9K2UjS4HNOoHp88+38065Ftt/ZEPiHFvu7QCWZ42CyOi+h/noaSKoEcTPFdzLq2V26UsZc8UpcZeV0Odse23KpEC/cVtt+H5Px2SnAWMKSB7EZqLc411s7IjX6MLvak7symlZCB3Sobp+Dt81N4LlSLbKU7ZFs3K3qSFKjOOBDqPbB2z7jY1LWhpM9o/UpchaVQXIyNOpKG3whtShvsknn8VaoHnRbxJuHlYjbYOnxioaBy2GQPvmrEl+z3qCY8yOWfFR62JLWlQx87dtxWZ8ZWqxW1xbjM1wuJ/YzqCsdgB9sGhL+gC+L7nGXrRFkmY8+nSuQUBKUpHJKB096pucHScVLmBSXQVoKG32w4kE5I7E/b81GWBnJ51vFUjGT2edqVeqVMk8MtBTbpOklIwAT96nW+KqSuDGba1rWorJHPmNvjao84pbuEhDSlBGspGDyGaunC8FpmZImtIKVNEIZWRkJTgb9yok7VLZaQXv5ajRYNoQNCWmwtaNQILmds/G5PxVWg3AOLbdkuhxbeGyy4F50dwe/4xRw+XVdFqnuaVFYK1rV6Et7as55nO31NQuJJvCMy5of8acpaj/UWwMA422yKjksLQuJWrE+gx2359vcTqcA0qW0rt/8AcY96Lv3nh+fDLkN9mTrTlUGSsJWe4SSc59uVVBvimx20tNWO0eYWg4S/KAKufQYyfqard/TKdnLlyYaIofOtLR9J099PMD5p43pjyo0m1xkyA8LPdzGYyoOW6WjWGz20ncAmhM3hdyO4JyWvKOBWBJhLKkpXn/O2oAgdOdArTYZT8dua7J8thYQ2HnCTnmQMAFOB71aYNyuVvujttlCLc22lJaeX4mleVEJ06jgKO42IPztWT09MtO+TrN0u9iBRxB4T0UJyGFf9N5PdtzorroVv77YqC65Yp8syOHuH5M+S6E+h8EsNHOTk7b+xNXC6RmmWzIiyV25agC41Kb1NnGNylW2rptihmmJcHmo677NclPYUI9uVpGOwQkEJHuT9aE0DTM+4xgvxbgl2c9GMyQlTjrMY5Sx0Ce3SgQOdsZ9qPcUcOXm33N4yoMgIWoqQsq8QFPT1dT3zQqKxIaeSsMKUQDgH4x/Nbpqjmlp7I239wFKpxjzs7NafZIAFKiyM4/QRqJ5nO+d6vnBnEyFuqhXFxDalgeG4AEgkDGD0zioK+GoWMp8Uf+TP8V1nhWKSFB544PIkf7Um0yV7EUe7ix+szhBghOthx119xR5DPPPUAf60zao9mkvpaEOTMdGyiVhKBvjJxyFEl2ZCxrWhtWvY55n52plNnjoUUJSEBXPQSM/apyD9Me0Eblc7LwrpYsEFpy5uJwHFHV4WeuT/AKfegS2WnmWGIjyrnfZLpW54QKsKHIE9Qnc/PsKkqsMVGVJCgrkSFHcf8NO2uG3bJfmoJLb2CjOcgZG+1F6K/TElqkRY1mlRW47k0W5GhbqydLshxQ1D332+9FLVw7MRbXIq8GU86mS864jOleQQB8Y/5mgsXTBiqjNOuhpTyXlI56lAggkn4H2ou7e7hKKVmSUnTj0pArKSfRcfa8fYXVapkyS27dpT6o7YAWylZwsDkk475yTtnajceBEs1vlXW2w24xQ3rdSyNClpAySMbZ9vasxmwFynlvLnTAo+rAd2z9q6PO+Vei/q05TDydLiFLB1Dty5UKP0f6vGas5coq4kWYhbq25Cm0h1Kt/X+3PcZI9xn2NRvP8ADj90VGSiHIWporUnSFBahgDG2+dx9KzNhiQiMmM1LeLLZwlCl8jyztjv+aaTbmmzhISgn+xIH5oSoiXtQ+WWPiC0W1m8SkRpzDbQUMI1g6CQCRn2ORSqui3t/wBx+1KnRzZx+H/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427038"/>
            <a:ext cx="942975" cy="895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5715000" y="6172200"/>
            <a:ext cx="3124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6"/>
              </a:rPr>
              <a:t>www.more-than-light.com/f-a-q.asp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1026" name="Picture 2" descr="C:\Users\Owner\Desktop\IMG_1875_edited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788032">
            <a:off x="2087589" y="720681"/>
            <a:ext cx="2471903" cy="1853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RCAS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zimigsha</dc:creator>
  <cp:lastModifiedBy>Owner</cp:lastModifiedBy>
  <cp:revision>13</cp:revision>
  <dcterms:created xsi:type="dcterms:W3CDTF">2010-05-06T18:42:24Z</dcterms:created>
  <dcterms:modified xsi:type="dcterms:W3CDTF">2010-05-07T00:20:59Z</dcterms:modified>
</cp:coreProperties>
</file>